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 showGuides="1">
      <p:cViewPr varScale="1">
        <p:scale>
          <a:sx n="58" d="100"/>
          <a:sy n="58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1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1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0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97CB9-8495-9A45-8EF9-DC0C0AD979F2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D7DDF-9E00-B94C-9A98-B48633708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3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67"/>
            <a:ext cx="12391057" cy="6313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473" y="2159738"/>
            <a:ext cx="9824581" cy="2387600"/>
          </a:xfrm>
          <a:effectLst>
            <a:outerShdw blurRad="50800" dist="38100" dir="5400000" algn="t" rotWithShape="0">
              <a:schemeClr val="bg1">
                <a:alpha val="55000"/>
              </a:scheme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 w="9525">
                  <a:solidFill>
                    <a:schemeClr val="accent4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Smart Cities &amp; </a:t>
            </a:r>
            <a:br>
              <a:rPr lang="en-US" sz="7200" b="1" dirty="0">
                <a:ln w="9525">
                  <a:solidFill>
                    <a:schemeClr val="accent4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7200" b="1" dirty="0">
                <a:ln w="9525">
                  <a:solidFill>
                    <a:schemeClr val="accent4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the Internet of Things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313119"/>
            <a:ext cx="12391057" cy="5448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732019" y="4772614"/>
            <a:ext cx="3459982" cy="1866181"/>
          </a:xfrm>
          <a:prstGeom prst="roundRect">
            <a:avLst/>
          </a:prstGeom>
          <a:solidFill>
            <a:schemeClr val="tx1"/>
          </a:solidFill>
          <a:effectLst>
            <a:outerShdw blurRad="50800" dist="50800" dir="5400000" algn="ctr" rotWithShape="0">
              <a:schemeClr val="accent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97656" y="4928124"/>
            <a:ext cx="3294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Pete Martinez</a:t>
            </a:r>
          </a:p>
          <a:p>
            <a:pPr algn="ctr"/>
            <a:r>
              <a:rPr lang="en-US" sz="2800" dirty="0">
                <a:solidFill>
                  <a:schemeClr val="accent4"/>
                </a:solidFill>
              </a:rPr>
              <a:t>President &amp; CEO</a:t>
            </a:r>
            <a:br>
              <a:rPr lang="en-US" sz="2800" dirty="0">
                <a:solidFill>
                  <a:schemeClr val="accent4"/>
                </a:solidFill>
              </a:rPr>
            </a:br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4" y="5935492"/>
            <a:ext cx="1933083" cy="4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7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6084"/>
            <a:ext cx="12192000" cy="8126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46" y="4221271"/>
            <a:ext cx="12005154" cy="2304463"/>
          </a:xfrm>
        </p:spPr>
        <p:txBody>
          <a:bodyPr>
            <a:noAutofit/>
          </a:bodyPr>
          <a:lstStyle/>
          <a:p>
            <a:r>
              <a:rPr lang="en-US" sz="60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What produces more data than any other entity on earth?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8001" y="6450640"/>
            <a:ext cx="309408" cy="276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" y="6433917"/>
            <a:ext cx="325620" cy="2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2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46" y="3607497"/>
            <a:ext cx="10515600" cy="2918238"/>
          </a:xfrm>
        </p:spPr>
        <p:txBody>
          <a:bodyPr>
            <a:normAutofit/>
          </a:bodyPr>
          <a:lstStyle/>
          <a:p>
            <a:r>
              <a:rPr lang="en-US" sz="66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Is healthcare really </a:t>
            </a:r>
            <a:br>
              <a:rPr lang="en-US" sz="66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66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health CARE?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" y="6433917"/>
            <a:ext cx="325620" cy="2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alphaModFix amt="6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032" y="1994642"/>
            <a:ext cx="10515600" cy="2077450"/>
          </a:xfrm>
        </p:spPr>
        <p:txBody>
          <a:bodyPr>
            <a:noAutofit/>
          </a:bodyPr>
          <a:lstStyle/>
          <a:p>
            <a:pPr algn="r"/>
            <a:r>
              <a:rPr lang="en-US" sz="72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What is your </a:t>
            </a:r>
            <a:br>
              <a:rPr lang="en-US" sz="72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72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OPTIMUM</a:t>
            </a:r>
            <a:br>
              <a:rPr lang="en-US" sz="72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72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Performance?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8001" y="6450640"/>
            <a:ext cx="309408" cy="276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" y="6433917"/>
            <a:ext cx="325620" cy="2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5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7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2" y="651353"/>
            <a:ext cx="11779685" cy="3192268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What happens to all of YOUR data?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104" y="3710836"/>
            <a:ext cx="12141896" cy="419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How can you use your data to INCREASE your KNOWLEDGE?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8001" y="6450640"/>
            <a:ext cx="309408" cy="276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" y="6433917"/>
            <a:ext cx="325620" cy="2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64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2" y="3191396"/>
            <a:ext cx="10515600" cy="4194349"/>
          </a:xfrm>
        </p:spPr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is YOUR </a:t>
            </a:r>
            <a:br>
              <a:rPr lang="en-US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Competitive </a:t>
            </a:r>
            <a:b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3082" y="170791"/>
            <a:ext cx="637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>
                  <a:solidFill>
                    <a:schemeClr val="accent4"/>
                  </a:solidFill>
                </a:ln>
                <a:latin typeface="Century Gothic" charset="0"/>
                <a:ea typeface="Century Gothic" charset="0"/>
                <a:cs typeface="Century Gothic" charset="0"/>
              </a:rPr>
              <a:t>KNOWLEDGE</a:t>
            </a:r>
            <a:endParaRPr lang="en-US" sz="3600" dirty="0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8001" y="6450640"/>
            <a:ext cx="309408" cy="276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" y="6433917"/>
            <a:ext cx="325620" cy="29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5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167"/>
            <a:ext cx="12391057" cy="6313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3049" y="2159738"/>
            <a:ext cx="10952703" cy="2387600"/>
          </a:xfrm>
          <a:effectLst>
            <a:outerShdw blurRad="50800" dist="38100" dir="5400000" algn="t" rotWithShape="0">
              <a:schemeClr val="bg1">
                <a:alpha val="55000"/>
              </a:scheme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7200" b="1" dirty="0">
                <a:ln w="9525">
                  <a:solidFill>
                    <a:schemeClr val="accent4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Empower your company, </a:t>
            </a:r>
            <a:r>
              <a:rPr lang="en-US" sz="7200" b="1">
                <a:ln w="9525">
                  <a:solidFill>
                    <a:schemeClr val="accent4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your community, and YOU!</a:t>
            </a:r>
            <a:endParaRPr lang="en-US" sz="7200" b="1" dirty="0">
              <a:ln w="9525">
                <a:solidFill>
                  <a:schemeClr val="accent4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13119"/>
            <a:ext cx="12391057" cy="5448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94" y="5640239"/>
            <a:ext cx="48133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6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57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Smart Cities &amp;  the Internet of Things</vt:lpstr>
      <vt:lpstr>What produces more data than any other entity on earth?</vt:lpstr>
      <vt:lpstr>Is healthcare really  health CARE?</vt:lpstr>
      <vt:lpstr>What is your  OPTIMUM Performance?</vt:lpstr>
      <vt:lpstr>What happens to all of YOUR data?</vt:lpstr>
      <vt:lpstr>is YOUR  Competitive  EDGE</vt:lpstr>
      <vt:lpstr>Empower your company, your community, and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Cities &amp;  the Internet of Things</dc:title>
  <dc:subject/>
  <dc:creator>Danielle Amodio</dc:creator>
  <cp:keywords/>
  <dc:description/>
  <cp:lastModifiedBy>Pete Martinez</cp:lastModifiedBy>
  <cp:revision>13</cp:revision>
  <dcterms:created xsi:type="dcterms:W3CDTF">2017-11-07T16:35:41Z</dcterms:created>
  <dcterms:modified xsi:type="dcterms:W3CDTF">2017-11-09T00:34:32Z</dcterms:modified>
  <cp:category/>
</cp:coreProperties>
</file>